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76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3" autoAdjust="0"/>
    <p:restoredTop sz="94660"/>
  </p:normalViewPr>
  <p:slideViewPr>
    <p:cSldViewPr snapToGrid="0">
      <p:cViewPr>
        <p:scale>
          <a:sx n="66" d="100"/>
          <a:sy n="66" d="100"/>
        </p:scale>
        <p:origin x="15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5C38EE-CD69-3D61-02D9-96F98BDF60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E221D44-1468-3AE9-9B49-70B672DF7E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12A476C-3B4A-344D-CA2F-408B9F7F4A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66CA4-D9A2-4A7E-BBE3-6E459A73C014}" type="datetimeFigureOut">
              <a:rPr lang="pt-BR" smtClean="0"/>
              <a:t>07/09/2025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AF60094-36A0-1E9E-F992-030EF33F7D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06DEB60-2D59-FED6-010B-51F969143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46DB9-B01C-4490-8437-8A88324E38F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938443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70EFFB-DCB9-7B2A-A0BF-DB548B4EB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EA719BDD-FCA4-EE32-3ACF-3E2C63E6F7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EEA2307-38CF-7C3B-1A88-1AE606F604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66CA4-D9A2-4A7E-BBE3-6E459A73C014}" type="datetimeFigureOut">
              <a:rPr lang="pt-BR" smtClean="0"/>
              <a:t>07/09/2025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8FFB65A-5A85-CA59-79AE-910ED90B7E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28E8DAF-4845-81B4-36A7-87CC431069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46DB9-B01C-4490-8437-8A88324E38F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753737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CDABEE2D-7267-C036-CB59-44AD25BEC2B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047369F9-CCF3-B816-CEA6-2CCCE2B442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EE55AC0-3DA2-FE0A-C98E-41989C0746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66CA4-D9A2-4A7E-BBE3-6E459A73C014}" type="datetimeFigureOut">
              <a:rPr lang="pt-BR" smtClean="0"/>
              <a:t>07/09/2025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D6828FE-C1F2-66FB-934A-612F093DD5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52E2E49-D7C4-5C12-78F0-72D319248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46DB9-B01C-4490-8437-8A88324E38F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774322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7AD173-F95A-5F3B-EE39-A5C6D0AF4C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33152BF-65E9-61A5-2E51-59BB06569C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E86B1AC-9BB3-A4C4-DAC7-DA46F032BF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66CA4-D9A2-4A7E-BBE3-6E459A73C014}" type="datetimeFigureOut">
              <a:rPr lang="pt-BR" smtClean="0"/>
              <a:t>07/09/2025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01B47EB-ABD8-B15C-3090-FAC4960A79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DABCC53-11A5-BBAB-C08B-EF6B4BC46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46DB9-B01C-4490-8437-8A88324E38F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533984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B88934-96BF-FD62-7131-6A23EF997D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004BD23-7D45-367B-5D3A-91FFC1BACE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2090C21-2FF3-DB67-8FE2-9936DEB94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66CA4-D9A2-4A7E-BBE3-6E459A73C014}" type="datetimeFigureOut">
              <a:rPr lang="pt-BR" smtClean="0"/>
              <a:t>07/09/2025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34352E9-BF49-B596-4A02-DA48B8B441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3481AA8-2994-A359-9AC2-6244D0E8B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46DB9-B01C-4490-8437-8A88324E38F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516831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128E41-522A-101F-4DF9-D72537BC1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5A020E7-A2FA-4C4F-EBEC-FF58FD9D7D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699FF02E-57C5-A682-BCB2-199E5D4CA3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0D36AA8-2831-7167-3746-C3ECE3AEC4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66CA4-D9A2-4A7E-BBE3-6E459A73C014}" type="datetimeFigureOut">
              <a:rPr lang="pt-BR" smtClean="0"/>
              <a:t>07/09/2025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E367DF06-118B-485C-1137-98D8A33094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336ABC6-E6C4-C8D8-33EB-DBB24B8EA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46DB9-B01C-4490-8437-8A88324E38F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220418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AE33C4B-AB70-C028-0E1D-C58B25790F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E731C05-4454-E5A9-8BA1-E4B5C132B3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905D11EF-AD62-FD35-C5A9-278E3D91A3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41446A7-0481-54CF-E2C7-0B746926B5A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ABBDC767-8FB5-7C83-BB04-4CD97F3E801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727B30F0-BC7B-213C-D24C-5F12DB8CA0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66CA4-D9A2-4A7E-BBE3-6E459A73C014}" type="datetimeFigureOut">
              <a:rPr lang="pt-BR" smtClean="0"/>
              <a:t>07/09/2025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8CB26644-CAAE-5365-571D-EE86272A93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AEB00954-1FDB-4AE0-9BF6-97BEB9A6F3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46DB9-B01C-4490-8437-8A88324E38F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867678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96EC01-7EED-06DF-1506-11B69FDBFC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7F6A21C6-D610-9A85-89EF-ADF3A31400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66CA4-D9A2-4A7E-BBE3-6E459A73C014}" type="datetimeFigureOut">
              <a:rPr lang="pt-BR" smtClean="0"/>
              <a:t>07/09/2025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212E5FA4-FAD3-A1E1-42CA-A788CFB157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1FF8A7F-3775-2719-1020-49009B0C7B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46DB9-B01C-4490-8437-8A88324E38F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36663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5518078D-CD07-48F4-61CF-A1D8421F51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66CA4-D9A2-4A7E-BBE3-6E459A73C014}" type="datetimeFigureOut">
              <a:rPr lang="pt-BR" smtClean="0"/>
              <a:t>07/09/2025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85A797F7-1E28-8473-7956-E54C41B09D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BFB40FA7-0479-D285-CEC1-CF4857F71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46DB9-B01C-4490-8437-8A88324E38F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235391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DC99DF-3BB1-C30D-AEA4-688B45BD27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4BB542B-E208-0169-753F-2502781C24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D4C0975-02A0-DDA3-AC3D-C6F10ECDD2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CBA43E0A-37C7-8DA6-AC99-EA0407FC49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66CA4-D9A2-4A7E-BBE3-6E459A73C014}" type="datetimeFigureOut">
              <a:rPr lang="pt-BR" smtClean="0"/>
              <a:t>07/09/2025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1F27483-38B4-038A-0A27-6619E1D256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95E3640-0773-726F-8324-4F5CCC7DD6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46DB9-B01C-4490-8437-8A88324E38F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35449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FB73B38-6312-EB82-560E-EDA852358D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83E5E59D-74A8-BE36-CFAA-D14B0538D6F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7585005-1065-B562-DE39-63D0CEF147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61E31BC1-1FA3-D0FA-1FF6-255F336157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66CA4-D9A2-4A7E-BBE3-6E459A73C014}" type="datetimeFigureOut">
              <a:rPr lang="pt-BR" smtClean="0"/>
              <a:t>07/09/2025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D0E96984-3F47-23F2-9879-AB4A41201A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50F7757A-30BC-31DB-41AC-0E62F0655D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46DB9-B01C-4490-8437-8A88324E38F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794124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DE4CA7FA-F442-749D-FD75-BDD94EAD8F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5E93B55-50EB-F13F-01DF-685B3B701C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542071C-46CA-E878-8470-0FEFCF6225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766CA4-D9A2-4A7E-BBE3-6E459A73C014}" type="datetimeFigureOut">
              <a:rPr lang="pt-BR" smtClean="0"/>
              <a:t>07/09/2025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23B1E79-04FF-6705-7EE6-80EA12B5F0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13B2D7D-9F35-55FF-7A99-F597D0CCAB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E46DB9-B01C-4490-8437-8A88324E38F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715509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7" r:id="rId1"/>
    <p:sldLayoutId id="2147483878" r:id="rId2"/>
    <p:sldLayoutId id="2147483879" r:id="rId3"/>
    <p:sldLayoutId id="2147483880" r:id="rId4"/>
    <p:sldLayoutId id="2147483881" r:id="rId5"/>
    <p:sldLayoutId id="2147483882" r:id="rId6"/>
    <p:sldLayoutId id="2147483883" r:id="rId7"/>
    <p:sldLayoutId id="2147483884" r:id="rId8"/>
    <p:sldLayoutId id="2147483885" r:id="rId9"/>
    <p:sldLayoutId id="2147483886" r:id="rId10"/>
    <p:sldLayoutId id="214748388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8.xml"/><Relationship Id="rId1" Type="http://schemas.openxmlformats.org/officeDocument/2006/relationships/themeOverride" Target="../theme/themeOverride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614C1F-DB7B-D345-305F-E8D820AF573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pt-BR" sz="7200" dirty="0" err="1">
                <a:latin typeface="Pixelout Personal Use Only" pitchFamily="2" charset="0"/>
              </a:rPr>
              <a:t>Carmesin</a:t>
            </a:r>
            <a:r>
              <a:rPr lang="pt-BR" sz="7200" dirty="0">
                <a:latin typeface="Pixelout Personal Use Only" pitchFamily="2" charset="0"/>
              </a:rPr>
              <a:t> </a:t>
            </a:r>
            <a:r>
              <a:rPr lang="pt-BR" sz="7200" dirty="0" err="1">
                <a:latin typeface="Pixelout Personal Use Only" pitchFamily="2" charset="0"/>
              </a:rPr>
              <a:t>quest</a:t>
            </a:r>
            <a:br>
              <a:rPr lang="pt-BR" sz="7200" dirty="0">
                <a:latin typeface="Pixelout Personal Use Only" pitchFamily="2" charset="0"/>
              </a:rPr>
            </a:br>
            <a:endParaRPr lang="pt-BR" sz="7200" dirty="0">
              <a:latin typeface="Pixelout Personal Use Only" pitchFamily="2" charset="0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531D1B7-D3A9-2518-EB5D-2A671B4209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noFill/>
        </p:spPr>
        <p:txBody>
          <a:bodyPr/>
          <a:lstStyle/>
          <a:p>
            <a:pPr algn="l"/>
            <a:r>
              <a:rPr lang="pt-BR" b="1" dirty="0">
                <a:latin typeface="Pixelmax" pitchFamily="50" charset="0"/>
                <a:cs typeface="Pixelmax" pitchFamily="50" charset="0"/>
              </a:rPr>
              <a:t>Membros da equipe:</a:t>
            </a:r>
          </a:p>
          <a:p>
            <a:pPr algn="l"/>
            <a:r>
              <a:rPr lang="pt-BR" b="1" dirty="0">
                <a:latin typeface="Pixelmax" pitchFamily="50" charset="0"/>
                <a:cs typeface="Pixelmax" pitchFamily="50" charset="0"/>
              </a:rPr>
              <a:t>Breno Neves</a:t>
            </a:r>
          </a:p>
          <a:p>
            <a:pPr algn="l"/>
            <a:r>
              <a:rPr lang="pt-BR" b="1" dirty="0">
                <a:latin typeface="Pixelmax" pitchFamily="50" charset="0"/>
                <a:cs typeface="Pixelmax" pitchFamily="50" charset="0"/>
              </a:rPr>
              <a:t>Davi de Souza</a:t>
            </a:r>
          </a:p>
        </p:txBody>
      </p:sp>
    </p:spTree>
    <p:extLst>
      <p:ext uri="{BB962C8B-B14F-4D97-AF65-F5344CB8AC3E}">
        <p14:creationId xmlns:p14="http://schemas.microsoft.com/office/powerpoint/2010/main" val="32003885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94A62A01-74B5-55A3-CE44-9970A7A8AB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pt-BR" dirty="0">
                <a:latin typeface="Pixelmax" pitchFamily="50" charset="0"/>
                <a:cs typeface="Pixelmax" pitchFamily="50" charset="0"/>
              </a:rPr>
              <a:t> </a:t>
            </a:r>
            <a:r>
              <a:rPr lang="pt-BR" sz="5400" b="1" i="1" dirty="0">
                <a:latin typeface="Pixelmax" pitchFamily="50" charset="0"/>
                <a:cs typeface="Pixelmax" pitchFamily="50" charset="0"/>
              </a:rPr>
              <a:t>sobre o jogo:</a:t>
            </a:r>
          </a:p>
        </p:txBody>
      </p:sp>
      <p:sp>
        <p:nvSpPr>
          <p:cNvPr id="8" name="Espaço Reservado para Texto 7">
            <a:extLst>
              <a:ext uri="{FF2B5EF4-FFF2-40B4-BE49-F238E27FC236}">
                <a16:creationId xmlns:a16="http://schemas.microsoft.com/office/drawing/2014/main" id="{C5B68E54-D40B-9FFF-21B6-F1E3858B5FD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pt-BR" sz="2800" dirty="0">
                <a:latin typeface="Pixelmax" pitchFamily="50" charset="0"/>
                <a:cs typeface="Pixelmax" pitchFamily="50" charset="0"/>
              </a:rPr>
              <a:t>*</a:t>
            </a:r>
            <a:r>
              <a:rPr lang="pt-BR" sz="2800" dirty="0" err="1">
                <a:latin typeface="Pixelmax" pitchFamily="50" charset="0"/>
                <a:cs typeface="Pixelmax" pitchFamily="50" charset="0"/>
              </a:rPr>
              <a:t>Rpg</a:t>
            </a:r>
            <a:r>
              <a:rPr lang="pt-BR" sz="2800" dirty="0">
                <a:latin typeface="Pixelmax" pitchFamily="50" charset="0"/>
                <a:cs typeface="Pixelmax" pitchFamily="50" charset="0"/>
              </a:rPr>
              <a:t> de texto com batalhas de turno</a:t>
            </a:r>
          </a:p>
          <a:p>
            <a:endParaRPr lang="pt-BR" sz="2800" dirty="0">
              <a:latin typeface="Pixelmax" pitchFamily="50" charset="0"/>
              <a:cs typeface="Pixelmax" pitchFamily="50" charset="0"/>
            </a:endParaRPr>
          </a:p>
          <a:p>
            <a:r>
              <a:rPr lang="pt-BR" sz="2800" dirty="0">
                <a:latin typeface="Pixelmax" pitchFamily="50" charset="0"/>
                <a:cs typeface="Pixelmax" pitchFamily="50" charset="0"/>
              </a:rPr>
              <a:t>*Exploração de cenários </a:t>
            </a:r>
          </a:p>
          <a:p>
            <a:endParaRPr lang="pt-BR" sz="2800" dirty="0">
              <a:latin typeface="Pixelmax" pitchFamily="50" charset="0"/>
              <a:cs typeface="Pixelmax" pitchFamily="50" charset="0"/>
            </a:endParaRPr>
          </a:p>
          <a:p>
            <a:r>
              <a:rPr lang="pt-BR" sz="2800" dirty="0">
                <a:latin typeface="Pixelmax" pitchFamily="50" charset="0"/>
                <a:cs typeface="Pixelmax" pitchFamily="50" charset="0"/>
              </a:rPr>
              <a:t>*Jogue do seu jeito</a:t>
            </a:r>
          </a:p>
          <a:p>
            <a:endParaRPr lang="pt-BR" dirty="0"/>
          </a:p>
          <a:p>
            <a:endParaRPr lang="pt-BR" dirty="0"/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6DB2B6F3-16AE-5790-C77D-1F162D4C7C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9504" y="632391"/>
            <a:ext cx="5593216" cy="5593216"/>
          </a:xfrm>
          <a:prstGeom prst="rect">
            <a:avLst/>
          </a:prstGeom>
        </p:spPr>
      </p:pic>
      <p:sp>
        <p:nvSpPr>
          <p:cNvPr id="16" name="Espaço Reservado para Imagem 15">
            <a:extLst>
              <a:ext uri="{FF2B5EF4-FFF2-40B4-BE49-F238E27FC236}">
                <a16:creationId xmlns:a16="http://schemas.microsoft.com/office/drawing/2014/main" id="{13990A7F-1ED0-94CE-D7A0-D8C3BB06481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0012" y="992187"/>
            <a:ext cx="6172200" cy="4873625"/>
          </a:xfrm>
        </p:spPr>
      </p:sp>
    </p:spTree>
    <p:extLst>
      <p:ext uri="{BB962C8B-B14F-4D97-AF65-F5344CB8AC3E}">
        <p14:creationId xmlns:p14="http://schemas.microsoft.com/office/powerpoint/2010/main" val="40545888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9ED6A688-706A-390C-E87C-3CB7CB555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>
                <a:latin typeface="Pixelmax" pitchFamily="50" charset="0"/>
                <a:cs typeface="Pixelmax" pitchFamily="50" charset="0"/>
              </a:rPr>
              <a:t>Cenário de batalha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39B9FFD-289D-6FCE-3974-159490E9B8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593" y="1496332"/>
            <a:ext cx="7494814" cy="4996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8442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10">
            <a:extLst>
              <a:ext uri="{FF2B5EF4-FFF2-40B4-BE49-F238E27FC236}">
                <a16:creationId xmlns:a16="http://schemas.microsoft.com/office/drawing/2014/main" id="{6680C438-895B-ABB2-08AE-F97DB16F6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Autofit/>
          </a:bodyPr>
          <a:lstStyle/>
          <a:p>
            <a:pPr algn="ctr"/>
            <a:r>
              <a:rPr lang="pt-BR" sz="4000" dirty="0">
                <a:latin typeface="Pixelmax" pitchFamily="50" charset="0"/>
                <a:cs typeface="Pixelmax" pitchFamily="50" charset="0"/>
              </a:rPr>
              <a:t>Ambientação</a:t>
            </a:r>
            <a:r>
              <a:rPr lang="pt-BR" sz="4000" dirty="0"/>
              <a:t>:</a:t>
            </a:r>
          </a:p>
        </p:txBody>
      </p:sp>
      <p:pic>
        <p:nvPicPr>
          <p:cNvPr id="17" name="Espaço Reservado para Conteúdo 16">
            <a:extLst>
              <a:ext uri="{FF2B5EF4-FFF2-40B4-BE49-F238E27FC236}">
                <a16:creationId xmlns:a16="http://schemas.microsoft.com/office/drawing/2014/main" id="{9359E021-AA9E-78A6-3FC0-87A3262A7A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188" y="1366837"/>
            <a:ext cx="6172200" cy="4114800"/>
          </a:xfrm>
        </p:spPr>
      </p:pic>
      <p:sp>
        <p:nvSpPr>
          <p:cNvPr id="13" name="Espaço Reservado para Texto 12">
            <a:extLst>
              <a:ext uri="{FF2B5EF4-FFF2-40B4-BE49-F238E27FC236}">
                <a16:creationId xmlns:a16="http://schemas.microsoft.com/office/drawing/2014/main" id="{5AE677B2-78C5-529F-8A1A-FFFD5A4F3C1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70000" lnSpcReduction="20000"/>
          </a:bodyPr>
          <a:lstStyle/>
          <a:p>
            <a:r>
              <a:rPr lang="pt-BR" sz="2400" dirty="0">
                <a:latin typeface="Pixelmax" pitchFamily="50" charset="0"/>
                <a:cs typeface="Pixelmax" pitchFamily="50" charset="0"/>
              </a:rPr>
              <a:t>**O jogo se passará nos cenários:</a:t>
            </a:r>
          </a:p>
          <a:p>
            <a:r>
              <a:rPr lang="pt-BR" sz="2400" dirty="0">
                <a:latin typeface="Pixelmax" pitchFamily="50" charset="0"/>
                <a:cs typeface="Pixelmax" pitchFamily="50" charset="0"/>
              </a:rPr>
              <a:t>*vila</a:t>
            </a:r>
          </a:p>
          <a:p>
            <a:r>
              <a:rPr lang="pt-BR" sz="2400" dirty="0">
                <a:latin typeface="Pixelmax" pitchFamily="50" charset="0"/>
                <a:cs typeface="Pixelmax" pitchFamily="50" charset="0"/>
              </a:rPr>
              <a:t>*planície</a:t>
            </a:r>
          </a:p>
          <a:p>
            <a:r>
              <a:rPr lang="pt-BR" sz="2400" dirty="0">
                <a:latin typeface="Pixelmax" pitchFamily="50" charset="0"/>
                <a:cs typeface="Pixelmax" pitchFamily="50" charset="0"/>
              </a:rPr>
              <a:t>*pântano </a:t>
            </a:r>
          </a:p>
          <a:p>
            <a:r>
              <a:rPr lang="pt-BR" sz="2400" dirty="0">
                <a:latin typeface="Pixelmax" pitchFamily="50" charset="0"/>
                <a:cs typeface="Pixelmax" pitchFamily="50" charset="0"/>
              </a:rPr>
              <a:t>*castelo</a:t>
            </a:r>
          </a:p>
          <a:p>
            <a:endParaRPr lang="pt-BR" sz="2400" dirty="0">
              <a:latin typeface="Pixelmax" pitchFamily="50" charset="0"/>
              <a:cs typeface="Pixelmax" pitchFamily="50" charset="0"/>
            </a:endParaRPr>
          </a:p>
          <a:p>
            <a:r>
              <a:rPr lang="pt-BR" sz="2400" dirty="0">
                <a:latin typeface="Pixelmax" pitchFamily="50" charset="0"/>
                <a:cs typeface="Pixelmax" pitchFamily="50" charset="0"/>
              </a:rPr>
              <a:t>*cada um desses lugares terá pelo menos uma </a:t>
            </a:r>
            <a:r>
              <a:rPr lang="pt-BR" sz="2400" dirty="0" err="1">
                <a:latin typeface="Pixelmax" pitchFamily="50" charset="0"/>
                <a:cs typeface="Pixelmax" pitchFamily="50" charset="0"/>
              </a:rPr>
              <a:t>side</a:t>
            </a:r>
            <a:r>
              <a:rPr lang="pt-BR" sz="2400" dirty="0">
                <a:latin typeface="Pixelmax" pitchFamily="50" charset="0"/>
                <a:cs typeface="Pixelmax" pitchFamily="50" charset="0"/>
              </a:rPr>
              <a:t> </a:t>
            </a:r>
            <a:r>
              <a:rPr lang="pt-BR" sz="2400" dirty="0" err="1">
                <a:latin typeface="Pixelmax" pitchFamily="50" charset="0"/>
                <a:cs typeface="Pixelmax" pitchFamily="50" charset="0"/>
              </a:rPr>
              <a:t>quest</a:t>
            </a:r>
            <a:r>
              <a:rPr lang="pt-BR" sz="2400" dirty="0">
                <a:latin typeface="Pixelmax" pitchFamily="50" charset="0"/>
                <a:cs typeface="Pixelmax" pitchFamily="50" charset="0"/>
              </a:rPr>
              <a:t>*</a:t>
            </a:r>
          </a:p>
          <a:p>
            <a:r>
              <a:rPr lang="pt-BR" sz="2400" dirty="0">
                <a:latin typeface="Pixelmax" pitchFamily="50" charset="0"/>
                <a:cs typeface="Pixelmax" pitchFamily="50" charset="0"/>
              </a:rPr>
              <a:t>*cada cenário terá alguns inimigos próprios e itens para melhorar o personagem principal*</a:t>
            </a:r>
          </a:p>
          <a:p>
            <a:endParaRPr lang="pt-BR" sz="2400" dirty="0">
              <a:latin typeface="Pixelmax" pitchFamily="50" charset="0"/>
              <a:cs typeface="Pixelmax" pitchFamily="50" charset="0"/>
            </a:endParaRPr>
          </a:p>
          <a:p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650255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87663D12-0F4F-7155-9953-7B4D13290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>
                <a:latin typeface="Pixelmax" pitchFamily="50" charset="0"/>
                <a:cs typeface="Pixelmax" pitchFamily="50" charset="0"/>
              </a:rPr>
              <a:t>Gameplay: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D95A79EA-1973-2251-1B96-F64F133B72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pt-BR" dirty="0">
                <a:latin typeface="Pixelmax" pitchFamily="50" charset="0"/>
                <a:cs typeface="Pixelmax" pitchFamily="50" charset="0"/>
              </a:rPr>
              <a:t>**O jogo contará com os atributos:</a:t>
            </a:r>
          </a:p>
          <a:p>
            <a:pPr marL="0" indent="0">
              <a:buNone/>
            </a:pPr>
            <a:endParaRPr lang="pt-BR" dirty="0">
              <a:latin typeface="Pixelmax" pitchFamily="50" charset="0"/>
              <a:cs typeface="Pixelmax" pitchFamily="50" charset="0"/>
            </a:endParaRPr>
          </a:p>
          <a:p>
            <a:pPr marL="0" indent="0">
              <a:buNone/>
            </a:pPr>
            <a:r>
              <a:rPr lang="pt-BR" dirty="0">
                <a:latin typeface="Pixelmax" pitchFamily="50" charset="0"/>
                <a:cs typeface="Pixelmax" pitchFamily="50" charset="0"/>
              </a:rPr>
              <a:t>*HP</a:t>
            </a:r>
          </a:p>
          <a:p>
            <a:pPr marL="0" indent="0">
              <a:buNone/>
            </a:pPr>
            <a:r>
              <a:rPr lang="pt-BR" dirty="0">
                <a:latin typeface="Pixelmax" pitchFamily="50" charset="0"/>
                <a:cs typeface="Pixelmax" pitchFamily="50" charset="0"/>
              </a:rPr>
              <a:t>*Força</a:t>
            </a:r>
          </a:p>
          <a:p>
            <a:pPr marL="0" indent="0">
              <a:buNone/>
            </a:pPr>
            <a:r>
              <a:rPr lang="pt-BR" dirty="0">
                <a:latin typeface="Pixelmax" pitchFamily="50" charset="0"/>
                <a:cs typeface="Pixelmax" pitchFamily="50" charset="0"/>
              </a:rPr>
              <a:t>*Destreza</a:t>
            </a:r>
          </a:p>
          <a:p>
            <a:pPr marL="0" indent="0">
              <a:buNone/>
            </a:pPr>
            <a:r>
              <a:rPr lang="pt-BR" dirty="0">
                <a:latin typeface="Pixelmax" pitchFamily="50" charset="0"/>
                <a:cs typeface="Pixelmax" pitchFamily="50" charset="0"/>
              </a:rPr>
              <a:t>*Inteligência</a:t>
            </a:r>
          </a:p>
          <a:p>
            <a:pPr marL="0" indent="0">
              <a:buNone/>
            </a:pPr>
            <a:endParaRPr lang="pt-BR" dirty="0">
              <a:latin typeface="Pixelmax" pitchFamily="50" charset="0"/>
              <a:cs typeface="Pixelmax" pitchFamily="50" charset="0"/>
            </a:endParaRPr>
          </a:p>
          <a:p>
            <a:pPr marL="0" indent="0">
              <a:buNone/>
            </a:pPr>
            <a:r>
              <a:rPr lang="pt-BR" dirty="0">
                <a:latin typeface="Pixelmax" pitchFamily="50" charset="0"/>
                <a:cs typeface="Pixelmax" pitchFamily="50" charset="0"/>
              </a:rPr>
              <a:t>*A quantidade de cada atributo irá interferir diretamente em alguns aspectos da gameplay*</a:t>
            </a:r>
          </a:p>
        </p:txBody>
      </p:sp>
    </p:spTree>
    <p:extLst>
      <p:ext uri="{BB962C8B-B14F-4D97-AF65-F5344CB8AC3E}">
        <p14:creationId xmlns:p14="http://schemas.microsoft.com/office/powerpoint/2010/main" val="6192633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117</TotalTime>
  <Words>115</Words>
  <Application>Microsoft Office PowerPoint</Application>
  <PresentationFormat>Widescreen</PresentationFormat>
  <Paragraphs>30</Paragraphs>
  <Slides>5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</vt:i4>
      </vt:variant>
    </vt:vector>
  </HeadingPairs>
  <TitlesOfParts>
    <vt:vector size="11" baseType="lpstr">
      <vt:lpstr>Arial</vt:lpstr>
      <vt:lpstr>Calibri</vt:lpstr>
      <vt:lpstr>Calibri Light</vt:lpstr>
      <vt:lpstr>Pixelmax</vt:lpstr>
      <vt:lpstr>Pixelout Personal Use Only</vt:lpstr>
      <vt:lpstr>Tema do Office</vt:lpstr>
      <vt:lpstr>Carmesin quest </vt:lpstr>
      <vt:lpstr> sobre o jogo:</vt:lpstr>
      <vt:lpstr>Cenário de batalha</vt:lpstr>
      <vt:lpstr>Ambientação:</vt:lpstr>
      <vt:lpstr>Gameplay: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Davi de Souza Farias Pikamurchona</dc:creator>
  <cp:lastModifiedBy>Davi de Souza Farias Pikamurchona</cp:lastModifiedBy>
  <cp:revision>5</cp:revision>
  <dcterms:created xsi:type="dcterms:W3CDTF">2025-09-06T18:41:51Z</dcterms:created>
  <dcterms:modified xsi:type="dcterms:W3CDTF">2025-09-07T14:17:31Z</dcterms:modified>
</cp:coreProperties>
</file>